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0" r:id="rId3"/>
    <p:sldMasterId id="2147483751" r:id="rId4"/>
    <p:sldMasterId id="21474837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Light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MontserratExtraLight-italic.fntdata"/><Relationship Id="rId25" Type="http://schemas.openxmlformats.org/officeDocument/2006/relationships/font" Target="fonts/MontserratExtra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ExtraLight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89ef2574f_16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89ef2574f_16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f89d3cd5d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f89d3cd5d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89ef2574f_16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89ef2574f_16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89ef2574f_16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f89ef2574f_16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89d3cd5d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f89d3cd5d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89ef2574f_16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f89ef2574f_16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89ef2574f_16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f89ef2574f_16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89d3cd5d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f89d3cd5d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10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5" name="Google Shape;445;p10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10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10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8" name="Google Shape;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4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4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49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49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5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5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5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5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5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5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3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53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5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5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5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5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6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6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6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6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6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p61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6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61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6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6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6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6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6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6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6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6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6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6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6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6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6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6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6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6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6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68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6" name="Google Shape;296;p68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6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70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7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27" name="Google Shape;3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1" name="Google Shape;331;p7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7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8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8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8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8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8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8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8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8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8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8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8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8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8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8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8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8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8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8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8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9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9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7" name="Google Shape;387;p9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9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9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9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9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9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9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9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9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9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2" name="Google Shape;402;p9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9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4" name="Google Shape;404;p9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9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9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9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9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9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9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9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9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9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9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9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9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9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9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9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4" name="Google Shape;424;p9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9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9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9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9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9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9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10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10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81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5" name="Google Shape;30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87700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457" name="Google Shape;457;p106"/>
          <p:cNvSpPr txBox="1"/>
          <p:nvPr/>
        </p:nvSpPr>
        <p:spPr>
          <a:xfrm>
            <a:off x="5560625" y="1568800"/>
            <a:ext cx="3789900" cy="980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Mastodon TutorAI</a:t>
            </a:r>
            <a:endParaRPr b="1"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8" name="Google Shape;458;p106"/>
          <p:cNvSpPr txBox="1"/>
          <p:nvPr/>
        </p:nvSpPr>
        <p:spPr>
          <a:xfrm>
            <a:off x="5381375" y="2661775"/>
            <a:ext cx="41484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Deep Learning Project</a:t>
            </a:r>
            <a:endParaRPr sz="22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459" name="Google Shape;459;p106"/>
          <p:cNvCxnSpPr/>
          <p:nvPr/>
        </p:nvCxnSpPr>
        <p:spPr>
          <a:xfrm>
            <a:off x="6074075" y="2624997"/>
            <a:ext cx="2763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7"/>
          <p:cNvSpPr txBox="1"/>
          <p:nvPr>
            <p:ph type="ctrTitle"/>
          </p:nvPr>
        </p:nvSpPr>
        <p:spPr>
          <a:xfrm>
            <a:off x="5192650" y="217700"/>
            <a:ext cx="3657300" cy="81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1"/>
                </a:solidFill>
              </a:rPr>
              <a:t>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107"/>
          <p:cNvSpPr txBox="1"/>
          <p:nvPr>
            <p:ph idx="1" type="subTitle"/>
          </p:nvPr>
        </p:nvSpPr>
        <p:spPr>
          <a:xfrm>
            <a:off x="5787575" y="1242750"/>
            <a:ext cx="29073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dk1"/>
                </a:solidFill>
              </a:rPr>
              <a:t>MEMBERS: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DEEP SHAH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500">
                <a:solidFill>
                  <a:schemeClr val="dk1"/>
                </a:solidFill>
              </a:rPr>
              <a:t>AJINKYA MORE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500">
                <a:solidFill>
                  <a:schemeClr val="dk1"/>
                </a:solidFill>
              </a:rPr>
              <a:t>ALISHA WALUNJ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500">
                <a:solidFill>
                  <a:schemeClr val="dk1"/>
                </a:solidFill>
              </a:rPr>
              <a:t>KANISHK AGARWAL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500">
                <a:solidFill>
                  <a:schemeClr val="dk1"/>
                </a:solidFill>
              </a:rPr>
              <a:t>SHREYAS BEDEKAR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500">
                <a:solidFill>
                  <a:schemeClr val="dk1"/>
                </a:solidFill>
              </a:rPr>
              <a:t>RAHUL BAGUL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8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MUST HAVE REQUIREMENTS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9"/>
          <p:cNvSpPr txBox="1"/>
          <p:nvPr>
            <p:ph type="title"/>
          </p:nvPr>
        </p:nvSpPr>
        <p:spPr>
          <a:xfrm>
            <a:off x="275325" y="1908000"/>
            <a:ext cx="30963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2"/>
                </a:solidFill>
              </a:rPr>
              <a:t>CONTEXT DRIVEN ANSWERS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76" name="Google Shape;476;p109"/>
          <p:cNvSpPr txBox="1"/>
          <p:nvPr>
            <p:ph type="title"/>
          </p:nvPr>
        </p:nvSpPr>
        <p:spPr>
          <a:xfrm>
            <a:off x="3311300" y="1908000"/>
            <a:ext cx="2581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2"/>
                </a:solidFill>
              </a:rPr>
              <a:t>PROFESSOR CONTROL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77" name="Google Shape;477;p109"/>
          <p:cNvSpPr txBox="1"/>
          <p:nvPr>
            <p:ph type="title"/>
          </p:nvPr>
        </p:nvSpPr>
        <p:spPr>
          <a:xfrm>
            <a:off x="5850250" y="1908000"/>
            <a:ext cx="2657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chemeClr val="lt2"/>
                </a:solidFill>
              </a:rPr>
              <a:t>ADMIN INTERFACE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478" name="Google Shape;478;p109"/>
          <p:cNvCxnSpPr/>
          <p:nvPr/>
        </p:nvCxnSpPr>
        <p:spPr>
          <a:xfrm>
            <a:off x="3304400" y="1779300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109"/>
          <p:cNvCxnSpPr/>
          <p:nvPr/>
        </p:nvCxnSpPr>
        <p:spPr>
          <a:xfrm>
            <a:off x="5662225" y="1738500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0"/>
          <p:cNvSpPr txBox="1"/>
          <p:nvPr>
            <p:ph type="title"/>
          </p:nvPr>
        </p:nvSpPr>
        <p:spPr>
          <a:xfrm>
            <a:off x="2698850" y="1823250"/>
            <a:ext cx="3274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RETRIEVAL AUGMENTED GENERATION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5" name="Google Shape;485;p110"/>
          <p:cNvSpPr txBox="1"/>
          <p:nvPr>
            <p:ph type="title"/>
          </p:nvPr>
        </p:nvSpPr>
        <p:spPr>
          <a:xfrm>
            <a:off x="194375" y="1823250"/>
            <a:ext cx="2737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LOW LATENCY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6" name="Google Shape;486;p110"/>
          <p:cNvSpPr txBox="1"/>
          <p:nvPr>
            <p:ph type="title"/>
          </p:nvPr>
        </p:nvSpPr>
        <p:spPr>
          <a:xfrm>
            <a:off x="6246475" y="1823250"/>
            <a:ext cx="2657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PRIVACY AND SECURITY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87" name="Google Shape;487;p110"/>
          <p:cNvCxnSpPr/>
          <p:nvPr/>
        </p:nvCxnSpPr>
        <p:spPr>
          <a:xfrm>
            <a:off x="2643650" y="1738500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110"/>
          <p:cNvCxnSpPr/>
          <p:nvPr/>
        </p:nvCxnSpPr>
        <p:spPr>
          <a:xfrm>
            <a:off x="6028550" y="1738500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1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NICE TO HAVE REQUIREMENTS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2"/>
          <p:cNvSpPr txBox="1"/>
          <p:nvPr>
            <p:ph type="title"/>
          </p:nvPr>
        </p:nvSpPr>
        <p:spPr>
          <a:xfrm>
            <a:off x="-46475" y="2028525"/>
            <a:ext cx="3274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CUSTOMIZED QUIZZES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9" name="Google Shape;499;p112"/>
          <p:cNvSpPr txBox="1"/>
          <p:nvPr>
            <p:ph type="title"/>
          </p:nvPr>
        </p:nvSpPr>
        <p:spPr>
          <a:xfrm>
            <a:off x="3326825" y="2028525"/>
            <a:ext cx="2737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STUDENT FEEDBACK LOOP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0" name="Google Shape;500;p112"/>
          <p:cNvSpPr txBox="1"/>
          <p:nvPr>
            <p:ph type="title"/>
          </p:nvPr>
        </p:nvSpPr>
        <p:spPr>
          <a:xfrm>
            <a:off x="6343675" y="2028525"/>
            <a:ext cx="2657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SEARCH HISTORY ACCESS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01" name="Google Shape;501;p112"/>
          <p:cNvCxnSpPr/>
          <p:nvPr/>
        </p:nvCxnSpPr>
        <p:spPr>
          <a:xfrm>
            <a:off x="3154875" y="1786775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112"/>
          <p:cNvCxnSpPr/>
          <p:nvPr/>
        </p:nvCxnSpPr>
        <p:spPr>
          <a:xfrm>
            <a:off x="6163125" y="1786775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3"/>
          <p:cNvSpPr txBox="1"/>
          <p:nvPr>
            <p:ph type="title"/>
          </p:nvPr>
        </p:nvSpPr>
        <p:spPr>
          <a:xfrm>
            <a:off x="-46475" y="1956275"/>
            <a:ext cx="3274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COURSE PROGRESS TRACKING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8" name="Google Shape;508;p113"/>
          <p:cNvSpPr txBox="1"/>
          <p:nvPr>
            <p:ph type="title"/>
          </p:nvPr>
        </p:nvSpPr>
        <p:spPr>
          <a:xfrm>
            <a:off x="3326825" y="1956275"/>
            <a:ext cx="2737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TOPIC RECOMMENDER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9" name="Google Shape;509;p113"/>
          <p:cNvSpPr txBox="1"/>
          <p:nvPr>
            <p:ph type="title"/>
          </p:nvPr>
        </p:nvSpPr>
        <p:spPr>
          <a:xfrm>
            <a:off x="6358625" y="1871525"/>
            <a:ext cx="2657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CACHING FREQUENTLY ASKED QUERIES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10" name="Google Shape;510;p113"/>
          <p:cNvCxnSpPr/>
          <p:nvPr/>
        </p:nvCxnSpPr>
        <p:spPr>
          <a:xfrm>
            <a:off x="3154875" y="1786775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113"/>
          <p:cNvCxnSpPr/>
          <p:nvPr/>
        </p:nvCxnSpPr>
        <p:spPr>
          <a:xfrm>
            <a:off x="6163125" y="1786775"/>
            <a:ext cx="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4"/>
          <p:cNvSpPr/>
          <p:nvPr/>
        </p:nvSpPr>
        <p:spPr>
          <a:xfrm>
            <a:off x="9075" y="2521850"/>
            <a:ext cx="2507100" cy="408300"/>
          </a:xfrm>
          <a:prstGeom prst="rect">
            <a:avLst/>
          </a:prstGeom>
          <a:gradFill>
            <a:gsLst>
              <a:gs pos="0">
                <a:srgbClr val="BCE8F1"/>
              </a:gs>
              <a:gs pos="100000">
                <a:srgbClr val="56BF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THANK YOU !!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